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c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cs">
                <a:solidFill>
                  <a:schemeClr val="tx1">
                    <a:lumMod val="50000"/>
                    <a:lumOff val="50000"/>
                  </a:schemeClr>
                </a:solidFill>
              </a:rPr>
              <a:t>č. 45 Slovo Boží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s" sz="4400"/>
              <a:t>Dobrá zpráva od anděla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Kdo dal tu zprávu Marii?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Maryina přítelkyně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Anděl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cs" sz="2800">
                <a:solidFill>
                  <a:srgbClr val="FF0000"/>
                </a:solidFill>
              </a:rPr>
              <a:t>Anděl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54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Samaritánská žena u studny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kdo pije vodu, kterou mu dávám, nebude nikdy žíznit. Vskutku, voda, kterou mu dám, se v něm stane pramenem vody vyvěrající k věčnému životu."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Ježíš procházel zemí Samaří, potkal u studny ženu a řekl. "Prosím, dej mi trochu vody."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Žena byla úžasná. Protože Židé nemluví se Samaritány. "Kdybys věděl, kdo jsem, požádal bys mě o vodu." Ježíš řekl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"Protože voda, kterou dávám, je voda života, která už nikdy nemá žízeň." Žena se začala zajímat o Ježíše. "Kdo jsi, můžeš mi dát tu vodu?"</a:t>
            </a:r>
            <a:r xmlns:a="http://schemas.openxmlformats.org/drawingml/2006/main">
              <a:rPr lang="cs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„Já jsem Kristus a Syn Boží,“ odpověděl Ježíš. Byla z toho vyděšená.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Nechala svou nádobu na vodu a vrátila se do města a řekla lidem o Ježíši. Mnoho lidí přišlo, aby se setkali s Ježíšem a uvěřili v Něj jako ve svého Spasitele.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Jakmile se Samaritánka setkala s Ježíšem, nechala nádobu s vodou a vrátila se do vesnice, aby vesničanům předala dobrou zprávu o spasení.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Nakonec bylo mnoho lidí zachráněno tím, že slyšeli a uvěřili evangeliu, které kázala.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Potkal jsi Ježíše? Říkáš ostatním o Ježíši? Co takhle představit Ježíše ostatním jako Samaritánka?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nám dává vodu života, abychom nikdy nežíznili po našich duších.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Kde se Ježíš setkal se Samaritánkou?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paláci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město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ulice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trhu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studny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u studny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Budeš těhotná a porodíš syna a dáš mu jméno Ježíš.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kdo pije vodu, kterou mu dávám, nebude nikdy žíznit. Vskutku, voda, kterou mu dám, se v něm stane pramenem vody vyvěrající k věčnému životu."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Hoďte síť do hluboké vody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Ježíš řekl Šimonovi: "Neboj se, od této chvíle budeš chytat lidi."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Ježíš, který nastoupil na Petrovu loď a pronesl slovo, řekl Petrovi. "Teď jdi do hluboké vody a hoď síť, abys chytil ryby."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"Mistře, celou noc jsme tvrdě pracovali a nic jsme nechytili." Ale protože to říkáš, spustím sítě."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to udělali, ulovili takové množství ryb, že se jim začaly trhat sítě. Petera to překvapilo.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 tu chvíli Petr činil pokání, protože věděl, že Ježíš je Syn Boží. "Jsem hříšník."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řekl. "Neboj se, od nynějška z tebe bude rybář, který bere lidi." Petr všeho opustil a stal se Ježíšovým učedníkem.</a:t>
            </a:r>
            <a:r xmlns:a="http://schemas.openxmlformats.org/drawingml/2006/main">
              <a:rPr altLang="en-US" lang="c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Petr, který potkal Ježíše,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činil pokání a uposlechl přímo tam.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Existuje pokání a poslušnost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Ježíši ve svém životě?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 všeho opustil a následoval Ježíše. Stejně jako Petr musíte být učedníkem, který zná skutečné pokání a poslušnost.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dělá zázraky, které přesahují lidské zkušenosti a schopnosti.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Ježíšek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bylo Petrovou prací?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truhlář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ovčák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rybář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farmář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rybář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Ježíš řekl Šimonovi: "Neboj se, od této chvíle budeš chytat lidi."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Ježíš, který povolal učedníky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našel Natanaela a řekl mu: "Našli jsme toho, o kterém psal Mojžíš v Zákoně ao kterém psali i proroci - Ježíše Nazaretského, syna Josefova."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povolal Petra, Ondřeje a jejich souseda Filipa, aby byli učedníky. "Následuj mě!"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představil Ježíše svému příteli Natanaelovi. "Zjevil se Mesiáš, o kterém proroci psali ve Starém zákoně."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Může odtud přijít Mesiáš?" zeptal se Nathanael. "Pojďte se podívat," řekl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 Natanaelovi. "Jsi pravý Izraelita, viděl jsem tě, když jsi byl ještě pod fíkovníkem, než tě Filip zavolal."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byl tím překvapen a vzdal slávu Ježíšovi: „Rabbi, ty jsi Syn Boží a král Izraele.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Jakmile to Nathanael zjistil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Mesiáš, dal Ježíši slávu.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Stal se Ježíšovým učedníkem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vzdávat slávu Ježíši, který je naším Spasitelem, žít život Ježíšova učedníka a poslouchat 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Dnes se vám ve městě Davidově narodil Spasitel; on je Kristus Pán.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Jako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volá lidi jako učedníky, aby byli jako On.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Kdo představil Ježíše Natanaelovi?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našel Natanaela a řekl mu: "Našli jsme toho, o kterém psal Mojžíš v Zákoně ao kterém psali i proroci - Ježíše Nazaretského, syna Josefova."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Osoba, která prošla střechou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vzal si podložku a vyšel ven, aby je všechny viděl. To všechny ohromilo a chválili Boha slovy: "Nikdy jsme nic takového neviděli!"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lidé slyšeli o Ježíšově uzdravení, přinesli si svého ochrnutého přítele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tam, kde byl Ježíš, bylo příliš mnoho lidí. Nemohli tedy svého ochrnutého přítele vzít k Ježíšovi přes střechu.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Nakonec ti, kteří přivedli ochrnutého přítele, prorazili střechu a poslali ochrnutého přítele k Ježíšovi.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viděl jejich víru a řekl. "Tvé hříchy jsou odpuštěny. Vstaň a jdi domů."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Paralytik byl překvapivě v tuto chvíli uzdraven. Potom vstal, chodil a oslavoval Boha.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Když nastal čas, aby se Marii narodilo dítě, musela jít do Betléma. Ale protože tam nebylo místo, měla dítě v jesličkách.</a:t>
            </a:r>
            <a:r xmlns:a="http://schemas.openxmlformats.org/drawingml/2006/main">
              <a:rPr lang="c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Paralyticovi přátelé měli potíže a postižení, ale nemohli se vzdát a jít k Ježíšovi. Protože věřili v Ježíše.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Máme víru v Ježíše?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přicházíme k Ježíši s vírou, nesmíme se vzdávat navzdory těžkostem a překážkám, které nás blokují.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Budeme tak moci přinášet Bohu slávu jako ochrnutý člověk.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neodmítá ty, kteří k němu přicházejí. A dává, co je potřeba, těm, kdo k němu přicházejí.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Čím přišel ochrnutý k Ježíšovi?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brána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stěna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střecha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střecha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vzal si podložku a vyšel ven, aby je všechny viděl. To všechny ohromilo a chválili Boha slovy: "Nikdy jsme nic takového neviděli!"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volá Matouše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Ježíš odtamtud šel, uviděl muže jménem Matouš, jak sedí u celníka. "Pojď za mnou," řekl mu a Matthew vstal a následoval 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Byl tam výběrčí daní jménem Matěj. Byl výběrčím daní jménem Říma pro Izraelity.</a:t>
            </a:r>
            <a:r xmlns:a="http://schemas.openxmlformats.org/drawingml/2006/main">
              <a:rPr lang="cs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byl výběrčí daní, takže měl spoustu peněz. Ale Židé nenáviděli výběrčí daní pracující pro Řím, dobyvatele.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podíval na Matouše sedícího u celnice a řekl mu. "Následuj mě"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Matouš okamžitě všeho opustil a následoval Ježíše. Bylo to proto, že děkoval Ježíši za to, že ho povolal.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Mezitím se z nebe ozval hlas k pastýřům, kteří se starali o ovečky v Betlémě.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"Lékaře nepotřebují zdravé, ale nemocné." Matouš se stal Ježíšovým učedníkem.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 byl výběrčí daní, kterého jeho lidé nenáviděli. Ale Ježíš zavolal Matouše a učinil ho učedníkem.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Jsme také Boží lid. Ale my nestačíme být povoláni jako Ježíšovi učedníci.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nás však vyzývá, abychom mu dělali učedníky. Proto ho musíme poslouchat, abychom byli hodni jeho povolání.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volá lidi, kteří jsou ve světě odmítnuti, aby se stali Božím lidem.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Jaká byla Matthewova práce?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výběrčí daní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rybář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tesař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kněz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výběrčí daní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Ježíš odtamtud šel, uviděl muže jménem Matouš, jak sedí u celníka. "Pojď za mnou," řekl mu a Matthew vstal a následoval 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si vybral dvanáct učedníků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Jednoho z těch dnů Ježíš vyšel na horu, aby se modlil, a strávil noc v modlitbě k Bohu.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bylo ráno, zavolal k sobě své učedníky a vyvolil z nich dvanáct, které také označil za apoštoly: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Bylo mnoho lidí, kteří slyšeli a následovali Ježíše. Šli s Ježíšem a učili se od Ježíše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modlitbě Ježíš konkrétně vybral dvanáct z nich jako blízké učedníky.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Byli vybráni, aby žili s Ježíšem, kázali evangelium a vyháněli démony.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„Sláva nebi, pokoj zemi! Radujte se, narodil se Ježíš." Řekli andělé z nebe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 byli různí lidé: někteří z nich byli rybáři, výběrčí daní, revolucionáři, někteří byli temperamentní.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 se modlil k Bohu, aby si dobře vybral své učedníky, a on si je dobře vybral, dobře se o ně staral a dobře je učil.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Proto si Ježíš vyvolil své učedníky: 1) aby je učil Božímu slovu, 2) aby je přiměl kázat evangelium podle toho, co se naučili, a 3) aby je přiměl hlásat moc Božího království. Z těchto důvodů si Ježíš vyvolil své učedníky.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Jsme také Ježíšovými učedníky.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Naše práce je stejná jako práce dvanácti Ježíšových učedníků.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Pojďme žít život učedníka od dnešního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dne.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nás učí nebeské pravdě, abychom mohli růst jako Ježíšovi učedníci.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 učedníků vybral Ježíš za apoštoly (těch, kteří jsou posláni)?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jedenáct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dvanáct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čtrnáct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dvanáct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Jednoho z těch dnů Ježíš vyšel na horu, aby se modlil, a strávil noc v modlitbě k Bohu.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bylo ráno, zavolal k sobě své učedníky a vyvolil z nich dvanáct, které také označil za apoštoly: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Evangelium, které Ježíš učil na hoře.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teď uviděl zástupy, vystoupil na horu a posadil se. Jeho učedníci k němu přišli,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začal je učit říkat: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chudí duchem, neboť jejich je království nebeské.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učil zástupy na hoře, jak mají žít jako lidé Božího království.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chudí duchem, neboť jejich je království nebeské.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 řekli andělé, Ježíš se narodil zdravý v jesličkách.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Naučili jste se splácet zuby svými zuby, ale říkám vám, abyste dali levou tvář každému, kdo udeří pravou. Pak budete dětmi Božími!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Podívejte se na ptáky ve vzduchu. Ptáci nedělají zemědělské práce, ale Bůh je všechny krmí. Nepostará se o tebe víc než o ptáky!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Lidé byli Ježíšovým učením velmi překvapeni. Protože Ježíš měl autoritu na rozdíl od běžných učitelů Bible.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nám říká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 životy Božího lidu se liší od života světa.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Existují nějaké rozdíly v našem životě od těch, kteří nevěří v Ježíše?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Podívejme se na sebe a žijme život hodný Božího království.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nás proměňuje, abychom žili jako lid Božího království.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mohou získat chudí duchem?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peníze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jídlo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čest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království Boží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království Boží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teď uviděl zástupy, vystoupil na horu a posadil se. Jeho učedníci k němu přišli,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začal je učit říkat: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chudí duchem, neboť jejich je království nebeské.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uklidňuje bouři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pokáral vítr a řekl vlnám: „Ticho! Pak vítr utichl a byl naprostý klid.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a jeho učedníci společně nastoupili na loď, aby přepluli Galilejské jezero.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Betlémští pastýři přišli, aby viděli Božího Syna, který spasí lidi. "Ježíš! Syn Boží! Děkuji, že jste přišli do této země!"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Při přechodu přes jezero najednou foukal zuřivý vítr a přišla děsivá vlna.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Učedníci nakonec řekli Ježíšovi. "Učiteli, je vám jedno, jestli se utopíme!"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pohrozil větru a řekl vlnám: „Ticho! Být stále!" Pak vítr utichl a byl naprostý klid.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Byli vyděšení a ptali se jeden druhého: „Kdo je to? Dokonce i vítr a vlny ho poslouchají!“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Pouze Bůh může přikázat moři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vítr.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 je Ježíš Bohem, který tvoří a vládne světu.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Ježíš, jak věříme, není jedním z mnoha bohů, ale jediným a všemocným Bohem Stvořitelem.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pěstovat svou víru tím, že si budeme tuto skutečnost pamatovat.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vlastníkem všech věcí, který tvoří a vládne všemu na tomto světě.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Ježíš přikázal nad mořem a větrem?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buď v klidu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běhejte a hrajte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probuďte se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nahoru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otevřít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vaše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oči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buď v klidu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pokáral vítr a řekl vlnám: „Ticho! Pak vítr utichl a byl naprostý klid.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Kdo se dotkl mého oblečení?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slyšela o Ježíši, vystoupila zezadu v zástupu a dotkla se jeho pláště.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28.protože si myslela: "Jestli se jen dotknu jeho šatů, budu uzdravena."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Ježíši, který je pánem všeho,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syn Boží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když Ježíš přišel do této země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narodil se v jesličkách skromné postavy.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My, kteří věříme v Ježíše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jsou děti Boží.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musíme žít pokorně a nízko jako Ježíš.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Mnoho lidí slyšelo o Ježíši a následovali Ježíše.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k němu zezadu přistoupila žena a dotkla se Ježíšova šatu, aby byl uzdraven.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trpěla nemocí zvanou krvácení 12 let. Zkoušela to napravit mnoha způsoby, ale nepodařilo se to a ona utratila všechno, co měla.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"Kdo se dotkl mého oblečení?" Ježíš si okamžitě uvědomil, že z něho vyšla jeho moc. Přišla, padla mu k nohám a řekla mu celou pravdu.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jí řekl: ‚Dcero, tvá víra tě uzdravila. Jdi v pokoji.“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Žena, která 12 let trpěla krvácením, šla k Ježíšovi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vírou.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ženu uzdravil a chválil její víru před lidmi.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Bůh stále vidí naši víru.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potkáme těžké věci,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pojďme k Bohu s vírou.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zná naše bolesti a těžkosti a řeší 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Čeho se žena, která byla 12 let nemocná, dotkla Ježíše?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vlasy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oblečení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oblečení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slyšela o Ježíši, vystoupila zezadu v zástupu a dotkla se jeho pláště.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si myslela: "Jestli se jen dotknu jeho šatů, budu uzdravena."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63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Budeš těhotná a porodíš syna a dáš mu jméno Ježíš.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přišel na zem v pokoře a poníženosti, ale On je náš pravý Král.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Vzal ji za ruku a řekl jí: "Talitha koum!" (což znamená: "Holčičko, říkám ti, vstávej!").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Muž jménem Jairus, představený synagogy, přišel k Ježíšovi a řekl: „Moje dcera umírá. Pomoz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cestě domů s Ježíšem přiběhl muž a řekl, že jeho dcera již zemřela.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příjezdu domů byla Jairova dcera již mrtvá a lidé plakali.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vešel a řekl jim: "Dítě neumřelo, ale spí."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Vzal ji za ruku a řekl jí: "Talitha koum!" (což znamená: "Holčičko, říkám ti, vstávej!"). Dívka se okamžitě postavila a obešla.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vládne smrti.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Smrt je pro lidi nejstrašnější, ale Ježíš nad ní zvítězil.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Dříve nebo později zemřeme.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smrti se bát nemusíte.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proto, že Ježíš je ten, kdo řídí smrt.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věříme v Ježíše, který zvítězil nad smrtí.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dává život, a Ten, kdo životu vládne zároveň.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znamená "Talitha koum!" znamenat?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Holčička, snídej!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Holčička, jdi do postele!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Holčička, vstávej!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Holčička, zazpívej píseň!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Holčička, vstávej!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Vzal ji za ruku a řekl jí: "Talitha koum!" (což znamená: "Holčičko, říkám ti, vstávej!").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Kvíz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se narodil Ježíš?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Dům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palác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jeslích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luxusní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v jeslích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64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Nemocný muž v Bethesdě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mu Ježíš řekl: "Vstaň! Vezmi své lože a choď."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Muž byl okamžitě vyléčen; zvedl podložku a šel. V den, kdy se to stalo, byl sabat,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5: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Jeruzalémě bylo jezírko zvané Bethesda. Shromáždilo se tam velké množství nemocných čekajících na pohyb vod.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Nebo anděl Páně sestupoval v určitých obdobích do rybníka a rozvířil vodu; kdo pak první, po rozbouření vody, vstoupil, byl uzdraven z jakékoli nemoci, kterou měl.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 tam muž, který nemohl chodit. Když ho Ježíš uviděl, zeptal se muže, který tam byl třicet osm let. "Chceš se uzdravit?"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"Pane, nemám nikoho, kdo by mi pomohl do bazénu, když se voda rozvíří." Pomozte mi, prosím!" Tehdy mu Ježíš řekl: „Vstaň! Vezmi si karimatku a jdi."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Ježíš řekl, zvedl své lůžko a šel. Nemocný muž, který byl v nemoci 38 let, byl okamžitě vyléčen.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 nejnutnější pro nemocné v bazénu Bethesda bylo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být vyléčen.</a:t>
            </a:r>
            <a:r xmlns:a="http://schemas.openxmlformats.org/drawingml/2006/main">
              <a:rPr lang="c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ví, co potřebujeme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lépe než my.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nám dává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potřebujeme.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uzdravuje všechny nemoci a má moc vládnout nad vším.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co nemocný muž Ježíše požádal?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Uzdrav mou nemoc,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Zachraň mě,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Dejte mi nějaké jídlo,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Pomozte mi sestoupit do bazénu, když se voda rozvíří,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Pomozte mi sestoupit do bazénu, když se voda rozvíří, prosím!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Dnes se vám ve městě Davidově narodil Spasitel; on je Kristus Pán.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Jako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mu Ježíš řekl: "Vstaň! Vezmi své lože a choď."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Muž byl okamžitě vyléčen; zvedl podložku a šel. V den, kdy se to stalo, byl sabat,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5: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65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Ježíš, který nasytil 5000 mužů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Ježíš pak vzal chleby, vzdal díky a rozdal je těm, kdo seděli, kolik chtěli. Totéž udělal s rybou.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Více než pět tisíc lidí se sešlo, aby naslouchali Ježíšovu učení.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byl čas oběda. Všichni měli hlad, ale neměli co jíst a měli jen dvě ryby a pět bochníků chleba.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pak vzal chléb a rybu, vzdal díky a rozdal sedícím, kolik chtěli.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Stalo se však něco úžasného! Těch 5 000 lidí mělo dost, aby bylo plno!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shromáždili je a naplnili dvanáct košů kousky pěti ječných chlebů, které zbyly po těch, kdo jedli.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 nás neexistuje způsob, jak zaplnit více než 5 000 lidí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pěti bochníky chleba a dvěma rybami.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Ježíš, Syn Boží, s nimi dělal zázraky.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důležitější, abychom byli stále s Ježíšem, než abychom měli něčeho hodně nebo 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nám může dát hojnost jídla.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Všechno nejlepší k narozeninám Ježíškovi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Kolik jídla zbylo poté, co Ježíš nasytil 5 000 lidí?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deset košů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jedenáct košů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dvanáct košů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třináct košů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dvanáct košů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Ježíš pak vzal chleby, vzdal díky a rozdal těm, kdo seděli, kolik chtěli. Totéž udělal s rybou.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66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kráčí po vodě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Když veslovali tři nebo tři a půl míle, viděli Ježíše, jak se blíží k lodi a kráčí po vodě; a byli vyděšení.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Ale on jim řekl: "To jsem já; nebojte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Zatímco se Ježíš na hoře sám modlil, jeho učedníci veslovali na lodi přes jezero.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Konečně byla tma a vítr a vody zesílily a rozbouřily 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„Podívejte se tam! Někdo jde po vodě!“ Byli vyděšení. Jeden z nich křičel: "Někdo jde po vodě!"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"To jsem já: neboj se!" Je to Ježíš, kdo kráčí po vodě.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Byli tím překvapeni. Přivítali Ježíše na lodi. Mysleli si: "Ježíš musí být syn Boží!"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Chůze po vodě je něco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nikdo neumí.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 chodil po vodě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najít své učedníky.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Protože Ježíš je zvláštní muž,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syn Boží.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Opravdu musíme věřit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 Ježíš je Syn Boží.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přišli do domu, uviděli dítě s jeho matkou Marií, poklonili se mu a klaněli se mu. Potom otevřeli své poklady a darovali mu zlato, kadidlo a myrhu.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Matouš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k nám přichází, aby nám pomohl a zachránil nás bez ohledu na to, jaké máme překážky.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 přišel Ježíš ke svým učedníkům uprostřed jezera?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létání na vodě..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nástup na rychlejší loď…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plavání..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chůze po vodě..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chůze po vodě..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Když veslovali tři nebo tři a půl míle, viděli Ježíše, jak se blíží k lodi a kráčí po vodě; a byli vyděšení.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Ale on jim řekl: "To jsem já; nebojte se."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67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Petrovo vyznání Krista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Šimon Petr odpověděl: "Ty jsi Kristus, Syn Boha živého."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se Ježíš zeptal svých učedníků: "Za koho lidé říkají, že je Syn člověka?"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Odpověděli: „Někteří říkají, že Jan Křtitel; jiní říkají Eliáš; a jeden z proroků."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"Ale co ty?" zeptal se. "Kdo říkáš, že jsem?"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Šimon Petr odpověděl: "Ty jsi Kristus, Syn Boha živého."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 s velkou radostí. "Máš pravdu se svým vyznáním! Na této skále postavím svou církev!"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se Ježíš narodil, lékařům na východě se zjevila hvězda.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 přesně věděl, kdo Ježíš je, a přesně se o Ježíši vyznal.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když to Ježíš slyšel, pochválil Petra za jeho správné vyznání.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Kdo si myslíme, že je Ježíš?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znát Ježíše přesně tak, jak říká Bible, a musíme se o Ježíši vyznat přesně tak, jak to říká Bible.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staví svou církev na správném vyznání víry.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koho Petr řekl, že je Ježíš?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Kristus, Syn Boží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Mocný Eliáš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Jana Křtitele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Kristus, Syn Boží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Šimon Petr odpověděl: "Ty jsi Kristus, Syn Boha živého."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Příběh pošetilého boháče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"Ale Bůh mu řekl: 'Ty blázne! Ještě tuto noc po tobě bude požadován tvůj život. Kdo pak dostane to, co jsi si pro sebe připravil?"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"Ježíš řekl: "Život člověka nemá nic společného s tím, co má."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Ježíš nám vyprávěl příběh.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o hloupém boháčovi.</a:t>
            </a:r>
            <a:r xmlns:a="http://schemas.openxmlformats.org/drawingml/2006/main">
              <a:rPr lang="c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Bohatý muž byl rád, že si pro své bohatství a obilí postavil větší skladiště. "Ve skladu jsem nasbíral spoustu jídla, má duše, teď si to užij!"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Bůh řekl boháčovi.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"Jsi hlupák! Když ti dnes vezmu život, čí majetek bude všechno tvé bohatství?"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„Tato hvězda je vidět, když se král narodí! Pojďme za hvězdou!" Lékaři začali hvězdu sledovat.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domluvil a řekl: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"Neschovávejte bohatství pro sebe, ale pro Boha. Udělejte, co můžete, abyste pomohli těm, kteří to potřebují."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co se používají vaše peníze?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Používá se pouze k uspokojení pouze vás?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Peníze by měly být použity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pro slávu Boží.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Jsme lid Božího království. Proto je nutné, abychom pomáhali lidem v nouzi z vlastních peněz.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vlastníkem veškerého života a veškerého bohatství.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udělal ten pošetilý boháč pro svou duši?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Pomáhal chudým.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Uctíval Boha.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Kázal evangelium.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Nashromáždil spoustu bohatství.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Nashromáždil spoustu bohatství.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"Ale Bůh mu řekl: 'Ty blázne! Ještě tuto noc po tobě bude požadován tvůj život. Kdo pak dostane to, co jsi si pro sebe připravil?"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Hledání ztracené ovce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Říkám vám, že stejným způsobem bude v nebi větší radost nad jedním hříšníkem, který činí pokání, než nad devadesáti devíti spravedlivými, kteří pokání nepotřebují.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zůstala ovce sama, oddělená od ovcí svých přátel.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Pastýř ovečky spočítal a zjistil, že jedna ze sta zmizela!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Pastýř zanechal 99 ovcí a vydal se hledat ztracenou.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Hvězda se zastavila nad betlémskými stájemi. Bible předpověděla, že se Ježíš narodil v Betlémě.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pastýř nakonec našel ztracenou ovci.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Pastýř přišel s ovečkami domů pro radost a udělal velkou hostinu.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domluvil a řekl: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"Stejně jako je pastýř rád, když najde ztracenou ovci,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Bohu se líbí pokání jednoho hříšníka."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Pastýř musel přinést nespočet obětí, aby našel ztracenou ovci.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obětoval svůj život, aby nás zachránil.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poděkovat Ježíši, že nás zachránil jako ztracenou ovci.</a:t>
            </a:r>
            <a:r xmlns:a="http://schemas.openxmlformats.org/drawingml/2006/main">
              <a:rPr lang="c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</a:t>
            </a:r>
            <a:r xmlns:a="http://schemas.openxmlformats.org/drawingml/2006/main">
              <a:rPr lang="cs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se těší z našeho pokání z hříchu.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neudělal pastýř při hledání ztracené ovce?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Nechal 99 ovcí, aby prohledal ztracenou.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 rád, že našel ztraceného.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Koupil si novou ovci.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Pozval lidi na párty.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Koupil si novou ovci.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Říkám vám, že stejným způsobem bude v nebi větší radost nad jedním hříšníkem, který činí pokání, než nad devadesáti devíti spravedlivými, kteří pokání nepotřebují.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Příběh milosrdného Samaritána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"Kdo z těchto tří myslíte, že byl sousedem muže, který padl do rukou lupičů?"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Znalec zákona odpověděl: "Ten, který se s ním smiloval." Ježíš mu řekl: "Jdi a učiň podobně."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Když šel muž sám, potkal lupiče. Svlékli ho ze šatů, zbili ho a odešli a nechali ho polomrtvého.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 ho cestou náhodou uviděl kněz, prošel kolem na druhé straně. Stejně tak i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Uvnitř betlémských stájí byli Marie, Josef a dítě Ježíš, kteří přišli na zem jako král.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 třetí, náhodou ho viděl Samaritán. Samaritáni byli lidé, které Židé neměli rádi.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Samaritán se nad ním slitoval, a tak se o něj dobře choval a staral se o něj.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„Boží lid musí být v každé době dobrým sousedem, který pomáhá těm, kdo jsou v nouzi.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Kněz a levité vypadali navenek blízko Bohu, ale nikoho jiného nemilovali.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Samaritán navenek vypadal, že není blízko Bohu, ale byl dobrým sousedem, který byl ochoten milovat druhé.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Měli bychom být také těmi, kdo pomáhají bližním v nouzi, pokud jsme blízko Bohu.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Jsme ti, kdo jsou nuceni zemřít za své hříchy, stejně jako ti, kteří byli okradeni.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 je ten, kdo nás z této hrozné situace zachránil.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udělali kněz a levita, když viděli muže, který byl okraden?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Modlili se za něj.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Ošetřil si rány.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Odvezli ho do nemocnice.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Prošli kolem něj na druhé straně.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Prošli kolem něj na druhé straně.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"Kdo z těchto tří myslíte, že byl sousedem muže, který padl do rukou lupičů?"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/>
              <a:t>Znalec zákona odpověděl: "Ten, který se s ním smiloval." Ježíš mu řekl: "Jdi a učiň podobně."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Marie a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ale je potřeba jen jedna věc. Marie si vybrala to, co je lepší, a to jí nebude odňato."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byl pozván do domu Marie a Marty.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Lékaři z východu dali Ježíšovi jako dárek zlato, kadidlo a myrhu, které jim připravili. "Děkuji ti, Ježíši, že jsi přišel do této země!"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Zatímco byla Marta zaneprázdněna prací, Maria dychtivě poslouchala Ježíše.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"Nemůžu uvěřit, že mě Mary nechala pracovat samotnou, když jsem tak zaneprázdněná," pomyslela si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Nakonec si Marta stěžovala Ježíšovi. "Ježíši, prosím, nech Mary jít. Mám příliš mnoho práce, kterou musím dělat sám."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řekl: "Nedělej toho moc. Marie ráda poslouchá, tak bude poslouchat."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si myslela, že není správné, aby Marie poslouchala Ježíše, když měli spoustu věcí na práci.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Ježíš je učil, že naslouchat Ježíši je cennější než cokoli jiného.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Čas naslouchat a učit se Bibli je pro nás tím nejcennějším.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Neměli bychom být ochuzeni o čas naslouchat Bibli a učit se z ní.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3200"/>
              <a:t>kdo je Ježíš?</a:t>
            </a:r>
            <a:r xmlns:a="http://schemas.openxmlformats.org/drawingml/2006/main">
              <a:rPr lang="c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miluje ty, kdo slyší slovo Boží.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 dělala Mary, když Marta hodně pracovala?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Modlila 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Poslouchala Ježíšovo slovo.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Tvrdě pomáhala Martě.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s" altLang="ko-KR" sz="2800">
                <a:solidFill>
                  <a:srgbClr val="ff0000"/>
                </a:solidFill>
              </a:rPr>
              <a:t>Poslouchala Ježíšovo slovo.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000"/>
              <a:t>Dnešní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ale je potřeba jen jedna věc. Marie si vybrala to, co je lepší, a to jí nebude odňato."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 Galileji v Izraeli žila panna jménem Marie. Byla zasnoubená s mladým mužem jménem Joseph.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/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Lékaři přišli uctívat Ježíše, krále, dokonce i daleko od Izraele.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skutečným králem lidí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celém světě.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také můj král.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žít život uctívání a následování Ježíše, který je vždy Král.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si zaslouží naše uctívání.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Kterou nedostal Ježíšek jako dárek k narozeninám?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kadidlo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počítač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počítač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přišli do domu, uviděli dítě s jeho matkou Marií, poklonili se mu a klaněli se mu. Potom otevřeli své poklady a darovali mu zlato, kadidlo a myrhu.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Matouš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</a:t>
            </a:r>
            <a:r xmlns:a="http://schemas.openxmlformats.org/drawingml/2006/main">
              <a:rPr lang="cs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Ježíšek uprchl do Egypta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odešli, zjevil se Josefovi ve snu anděl Páně. "Vstaň," řekl, "vezmi dítě a jeho matku a uteč do Egypta. Zůstaň tam, dokud ti neřeknu, protože Herodes bude hledat dítě, aby ho zabil."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Matouš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král Izraele, slyšel zprávu o Ježíšově narození prostřednictvím mudrců, kteří plánovali Ježíše zabít.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Bůh, který znal celé Herodovo spiknutí, však ve snu řekl, že mágové mají od Heroda odejít.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Také Mariin manžel Josef slyšel, jak anděl ve snu řekl: „Uteč do Egypta. Herodes se chystá zabít Ježíše."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to Josef uslyšel, vzal Marii a malého Ježíše a uprchl před Herodem do Egypta.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Jednoho dne se Marii zjevil anděl. „Zdravím vás, vy, kteří jste velmi oblíbení! Pán je s vámi."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Mezitím Herodes, který věděl, že ho mágové oklamali, vydal strašlivý rozkaz zabít všechna betlémská nemluvňata. Ježíš musel zůstat v Egyptě až do Herodovy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Pastýři a mudrci poznali, kdo Ježíš 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král, však Ježíše nepoznal. Navíc se kvůli své chamtivosti dopustil krutých hříchů, aby se pokusil zabít Ježíše.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světě je mnoho lidí, kteří odmítají slyšet o Ježíši.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velmi těžký hřích.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ten, kdo se nemůže odvážit zastavit lidskou silou.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Kam Ježíš utekl před Herodem?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Když odešli, zjevil se Josefovi ve snu anděl Páně. "Vstaň," řekl, "vezmi dítě a jeho matku a uteč do Egypta. Zůstaň tam, dokud ti neřeknu, protože Herodes bude hledat dítě, aby ho zabil."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Matouš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49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Chlapec Ježíš v chrámu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"Proč jsi mě hledal?" zeptal se. "Copak jsi nevěděl, že musím být v domě svého otce?"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velikonocích, když bylo Ježíšovi 12 let, přišel se svými rodiči do jeruzalémského chrámu.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cestě domů z jeruzalémského chrámu Josef a Marie nemohli Ježíše najít.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Josef a Marie se vrátili do jeruzalémského chrámu, aby našli Ježíše.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"Marie, porodíš syna a dáš mu jméno Ježíš." Bála se této zprávy.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„Nevěděl jsi, že jsem byl v domě svého otce?“ Ježíš mluvil s učiteli Bible v chrámu. Všichni byli Ježíšovou moudrostí překvapeni.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 té doby chlapec Ježíš stále více miluje Boha a lidi, jak roste jeho moudrost a výška.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Chlapec Ježíš od mládí věděl, že je Syn Boží. A upřímně připraven na život jako Spasitel.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když jsme mladí,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si jasně pamatovat, že jsme děti Boží.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tedy Bohu a lidem ukázat, že žijeme jako Boží děti.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Syn Boží, ale dal příklad pokory a poslušnosti tělesným rodičům.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byl ztracený Ježíš?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dovnitř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toaleta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paláci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dovnitř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chrám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domě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v chrámu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"Proč jsi mě hledal?" zeptal se. "Copak jsi nevěděl, že musím být v domě svého otce?"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50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Ježíšův křest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„Hlas volajícího na poušti: ‚Připravte cestu Pánu, vyrovnejte mu stezky‘.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 tak přišel Jan, křtil v pouštním kraji a kázal křest pokání na odpuštění hříchů.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bylo Ježíšovi třicet, objevil se v poušti cizí muž, který měl na sobě velbloudí šaty a jedl kobylky a divoký med.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Jmenoval se Jan Křtitel. Vyzval lidi, aby činili pokání a byli pokřtěni, protože Spasitel přijde.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 uposlechla Boží poselství. „Jsem služebník Páně. Ať se mi stane, jak jsi řekl."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"Jsem tu, abych připravil někoho, kdo přijde po mně!"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Křtitel připravoval Ježíšovu cestu.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se také nechal pokřtít Janem Křtitelem.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"Dívej se! Beránek Boží, který snímá hřích světa!“ Jan Křtitel Ježíše nahlas představil.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Když byl Ježíš pokřtěn Janem, zazněl z nebe hlas a Duch svatý na něj sestoupil jako holubice: „Ty jsi můj Syn, kterého miluji; s tebou jsem velmi spokojený."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Křtitel se nevyvyšoval.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Svůj život zasvětil úplnému představení Ježíše.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 koho žiji?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Stejně jako Jan Křtitel bychom měli žít život, který vyvyšuje a představuje Ježíše, spíše než abych se chlubil a vyvyšoval mě.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jediný Boží syn.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sestoupilo z nebe, když byl Ježíš pokřtěn?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vrána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Duch svatý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pštros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vrabec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Duch svatý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„Hlas volajícího na poušti: ‚Připravte cestu Pánu, vyrovnejte mu stezky‘.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 tak přišel Jan, křtil v pouštním kraji a kázal křest pokání na odpuštění hříchů.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Označit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51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Ježíš byl pokoušen Satanem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mu řekl: "Pryč ode mne, satane! Vždyť je psáno: 'Hospodinu, svého Boha, uctívej a jedině jemu služ."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Poté, co se Ježíš čtyřicet dní postil a modlil, se objevil Satan a pokoušel Ježíše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s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Takže i když byla panna, otěhotněla. Toto dítě se jmenuje Ježíš. On je Syn Boží, který v budoucnu zachrání všechny lidi od jejich hříchů.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"Máš hlad? Udělejte rýžový koláč s tímto kamenem a snězte ho!” Satan provedl první zkoušku. Ježíš však zkoušku Božím slovem porazil.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„Tak odsud vyskočte! Jsi-li Syn Boží, nezemřeš." Satan Ježíše podruhé zkoušel na vrcholu chrámu.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té době vzal Ježíše na velmi vysokou horu a ukázal Ježíšovi celé království světa a řekl: „Když se mi budeš klanět, dám ti to všechno! Ale Ježíš odmítl třetí zkoušku se Slovem Božím.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Nakonec Ježíš porazil všechna Satanova pokušení. Bůh měl radost z Ježíše, který překonal všechna pokušení.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byl Syn Boží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stejně jako my byl pokoušen Satanem.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 Božím slovem Ježíš přemohl Satanovo pokušení.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 nás stále pokouší.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Stejně jako Ježíš však můžeme Božím slovem překonat pokušení Satana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naším pomocníkem, abychom překonali pokušení, kterým čelíme. A je to on, kdo rozumí všem výzvám, se kterými se setkáváme, a pomáhá nám je překonat.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Kolik testů dal Satan Ježíši?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dvě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tři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čtyři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tři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mu řekl: "Pryč ode mne, satane! Vždyť je psáno: 'Hospodinu, svého Boha, uctívej a jedině jemu služ."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52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Voda</a:t>
            </a:r>
            <a:r xmlns:a="http://schemas.openxmlformats.org/drawingml/2006/main">
              <a:rPr lang="cs" altLang="en-US" sz="4400"/>
              <a:t> </a:t>
            </a:r>
            <a:r xmlns:a="http://schemas.openxmlformats.org/drawingml/2006/main">
              <a:rPr lang="cs" altLang="ko-KR" sz="4400"/>
              <a:t>Proměněno ve Víno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Toto, první ze svých zázračných znamení, vykonal Ježíš v Káně Galilejské. Tak zjevil svou slávu a jeho učedníci v něj uvěřili.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se bála mít syna, i když nebyla vdaná.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však vírou přijala a poslechla Boží slovo.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Můžeme mít strach, když věříme Božímu slovu a posloucháme ho. Ale stejně jako Mariino vyznání musíme přiznat, že „Ať se mi stane, jak jsi řekl“.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Svatba se konala v Káně Galilejské. Na svatbu byl pozván i Ježíš a jeho učedníci.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nastal problém. Došlo víno. Bez vína nemůžete mít hostinu.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nechal služebníky v domě nalít vodu do nádoby. Sluhové udělali, oč žádali.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Poté byla voda ve sklenici odebrána podle chuti. Voda ve sklenici se proměnila ve velmi chutné víno.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Hosté víno ochutnali a byli překvapeni. Bylo jim podáváno lahodnější víno než poprvé a díky Ježíšovu zázraku mohla být hostina napínavější.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lekce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Ježíšově době víno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byl na hostině naprosto nepostradatelný.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proměnil vodu ve víno a zaopatřil to, co bylo potřeba pro hostinu.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pro nás nepostradatelný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jako víno na hostině.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pamatovat na milost Ježíše, který se nám dal.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SZO</a:t>
            </a:r>
            <a:r xmlns:a="http://schemas.openxmlformats.org/drawingml/2006/main">
              <a:rPr altLang="en-US" lang="cs" sz="3200"/>
              <a:t> </a:t>
            </a:r>
            <a:r xmlns:a="http://schemas.openxmlformats.org/drawingml/2006/main">
              <a:rPr altLang="ko-KR" lang="cs" sz="3200"/>
              <a:t>je</a:t>
            </a:r>
            <a:r xmlns:a="http://schemas.openxmlformats.org/drawingml/2006/main">
              <a:rPr altLang="en-US" lang="cs" sz="3200"/>
              <a:t> </a:t>
            </a:r>
            <a:r xmlns:a="http://schemas.openxmlformats.org/drawingml/2006/main">
              <a:rPr altLang="ko-KR" lang="cs" sz="3200"/>
              <a:t>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je naše radost, jako víno z hostiny.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 co Ježíš proměnil vodu?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mléko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pomerančový džus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chleba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víno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víno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Toto, první ze svých zázračných znamení, vykonal Ježíš v Káně Galilejské. Tak zjevil svou slávu a jeho učedníci v něj uvěřili.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53 Slovo Boží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s" altLang="ko-KR" sz="4400"/>
              <a:t>Nikodém přišel k Ježíšovi v noci.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s" sz="3200">
                <a:solidFill>
                  <a:srgbClr val="FF0000"/>
                </a:solidFill>
              </a:rPr>
              <a:t>kdo je Ježíš?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přišel na zem jako náš Spasitel.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odpověděl: „Amen, pravím vám, nikdo nemůže vejít do království Božího, nenarodí-li se z vody a z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Byl tam muž jménem Nikodém, který byl učitelem Izraele.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přišel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Ježíš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dotázat se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"Jak mohu vstoupit do Božího království?"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"Pokud se znovu nenarodíte, nemůžete vejít do království Božího." Ježíš odpověděl.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Nechápal, že se musí znovu narodit. "Vrátím se do matčina lůna a vyjdu znovu?"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„Duch, ne tělo, se musí znovu narodit. "Člověk se může znovu narodit s vodou a Duchem svatým." Ježíš odpověděl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"Musíš ve mě věřit a být spasen." Ježíš řekl Nikodémovi tajemství znovuzrození.</a:t>
            </a:r>
            <a:r xmlns:a="http://schemas.openxmlformats.org/drawingml/2006/main">
              <a:rPr lang="c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Lekce</a:t>
            </a:r>
            <a:r xmlns:a="http://schemas.openxmlformats.org/drawingml/2006/main">
              <a:rPr altLang="en-US" lang="c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Pokud věříš v Ježíše,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tvá duše se znovu narodí.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Ti, kteří věří v Ježíše, jsou znovuzrozeni a vy se stanete</a:t>
            </a:r>
            <a:r xmlns:a="http://schemas.openxmlformats.org/drawingml/2006/main">
              <a:rPr altLang="en-US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nenávidět hřích a milovat Boha.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jsi znovuzrozený?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Věříme v Ježíše a jsme znovuzrozeni. Proto si musíme pamatovat, že jsme různí lidé od světa.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3200"/>
              <a:t>kdo je Ježíš?</a:t>
            </a:r>
            <a:r xmlns:a="http://schemas.openxmlformats.org/drawingml/2006/main">
              <a:rPr altLang="en-US" lang="c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rgbClr val="0070c0"/>
                </a:solidFill>
              </a:rPr>
              <a:t>Ježíš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</a:t>
            </a:r>
            <a:r xmlns:a="http://schemas.openxmlformats.org/drawingml/2006/main">
              <a:rPr altLang="en-US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ten, kdo činí ty, kdo v Něho věří, spravedlivými a znovuzrozenými.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 nás dělá znovuzrozením?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vodou a Duchem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olejem a ohněm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 slzami a písněmi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modlitbou a uctíváním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s" sz="2800">
                <a:solidFill>
                  <a:srgbClr val="ff0000"/>
                </a:solidFill>
              </a:rPr>
              <a:t>s vodou a Duchem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s" sz="4000">
                <a:solidFill>
                  <a:srgbClr val="ff0000"/>
                </a:solidFill>
              </a:rPr>
              <a:t>Dnešní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Ježíš odpověděl: „Amen, pravím vám, nikdo nemůže vejít do království Božího, nenarodí-li se z vody a z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